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viewProps" Target="view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3.png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3.png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2.png" 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2.png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363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922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372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158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394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12/10/2021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432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12/10/2021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545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12/10/2021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121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12/10/2021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162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12/10/2021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594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12/10/2021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906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2.pn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image" Target="../media/image3.png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microsoft.com/office/2007/relationships/hdphoto" Target="../media/hdphoto1.wdp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34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 /><Relationship Id="rId2" Type="http://schemas.openxmlformats.org/officeDocument/2006/relationships/audio" Target="../media/media1.mp3" /><Relationship Id="rId1" Type="http://schemas.microsoft.com/office/2007/relationships/media" Target="../media/media1.mp3" /><Relationship Id="rId4" Type="http://schemas.openxmlformats.org/officeDocument/2006/relationships/image" Target="../media/image7.png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D901F-5FC6-4B47-AAAA-16B752AF16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b="1"/>
              <a:t>RAPID QUESTION</a:t>
            </a:r>
            <a:br>
              <a:rPr lang="en-IN" b="1"/>
            </a:br>
            <a:r>
              <a:rPr lang="en-IN" b="1"/>
              <a:t>SET:- IV</a:t>
            </a:r>
            <a:endParaRPr lang="en-US" b="1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F7B9C8-394D-E64C-A9DE-83AED01ACB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IN" sz="3600" b="1"/>
              <a:t>(Class- 6 to 8)</a:t>
            </a:r>
            <a:endParaRPr lang="en-US" sz="3600" b="1"/>
          </a:p>
        </p:txBody>
      </p:sp>
    </p:spTree>
    <p:extLst>
      <p:ext uri="{BB962C8B-B14F-4D97-AF65-F5344CB8AC3E}">
        <p14:creationId xmlns:p14="http://schemas.microsoft.com/office/powerpoint/2010/main" val="1854275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353C4-0344-5844-9797-30F2A5B46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7" y="484631"/>
            <a:ext cx="10723009" cy="197070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IN" b="1"/>
              <a:t>QUESTION NO. – 9</a:t>
            </a:r>
            <a:br>
              <a:rPr lang="en-IN" b="1"/>
            </a:br>
            <a:r>
              <a:rPr lang="en-IN" b="1"/>
              <a:t>Identify the bird with its voice.</a:t>
            </a:r>
            <a:br>
              <a:rPr lang="en-IN" b="1"/>
            </a:br>
            <a:r>
              <a:rPr lang="en-IN" b="1"/>
              <a:t>पक्षी को उसकी आवाज से पहचानें।</a:t>
            </a:r>
            <a:endParaRPr lang="en-US" b="1"/>
          </a:p>
        </p:txBody>
      </p:sp>
      <p:pic>
        <p:nvPicPr>
          <p:cNvPr id="4" name="Owl.mp3">
            <a:hlinkClick r:id="" action="ppaction://media"/>
            <a:extLst>
              <a:ext uri="{FF2B5EF4-FFF2-40B4-BE49-F238E27FC236}">
                <a16:creationId xmlns:a16="http://schemas.microsoft.com/office/drawing/2014/main" id="{ED1C9D78-11E8-BE43-9875-E670A151202B}"/>
              </a:ext>
            </a:extLst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3713238" y="3092000"/>
            <a:ext cx="2854476" cy="2854476"/>
          </a:xfrm>
        </p:spPr>
      </p:pic>
    </p:spTree>
    <p:extLst>
      <p:ext uri="{BB962C8B-B14F-4D97-AF65-F5344CB8AC3E}">
        <p14:creationId xmlns:p14="http://schemas.microsoft.com/office/powerpoint/2010/main" val="3334585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AC4C7-26D1-0440-941E-B75127C6B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620" y="-290286"/>
            <a:ext cx="12446000" cy="331409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IN" sz="4000" b="1"/>
              <a:t>QUESTION NO. – 10</a:t>
            </a:r>
            <a:br>
              <a:rPr lang="en-IN" sz="4000" b="1"/>
            </a:br>
            <a:r>
              <a:rPr lang="en-IN" sz="4000" b="1"/>
              <a:t>Name the building as well as the country it is located in.</a:t>
            </a:r>
            <a:br>
              <a:rPr lang="en-IN" sz="4000" b="1"/>
            </a:br>
            <a:r>
              <a:rPr lang="en-IN" sz="4000" b="1"/>
              <a:t>उस इमारत का नाम और साथ ही उस देश का नाम बताइए जिसमें वह स्थित है।</a:t>
            </a:r>
            <a:endParaRPr lang="en-US" sz="4000" b="1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354D160C-929F-224C-B760-529400F709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9470" y="2362806"/>
            <a:ext cx="6086460" cy="4051300"/>
          </a:xfrm>
        </p:spPr>
      </p:pic>
    </p:spTree>
    <p:extLst>
      <p:ext uri="{BB962C8B-B14F-4D97-AF65-F5344CB8AC3E}">
        <p14:creationId xmlns:p14="http://schemas.microsoft.com/office/powerpoint/2010/main" val="4052283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5EB1F-B036-224E-B21D-516C754D1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724" y="135316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IN" b="1"/>
              <a:t>ANSWERS</a:t>
            </a:r>
            <a:endParaRPr lang="en-US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EAB76E-2814-504A-88A8-26B0164CC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724" y="1266976"/>
            <a:ext cx="10515600" cy="5455708"/>
          </a:xfrm>
        </p:spPr>
        <p:txBody>
          <a:bodyPr>
            <a:noAutofit/>
          </a:bodyPr>
          <a:lstStyle/>
          <a:p>
            <a:r>
              <a:rPr lang="en-IN" b="1"/>
              <a:t>1. (2)</a:t>
            </a:r>
          </a:p>
          <a:p>
            <a:r>
              <a:rPr lang="en-IN" b="1"/>
              <a:t>2. 120/80</a:t>
            </a:r>
          </a:p>
          <a:p>
            <a:r>
              <a:rPr lang="en-IN" b="1"/>
              <a:t>3. H</a:t>
            </a:r>
          </a:p>
          <a:p>
            <a:r>
              <a:rPr lang="en-IN" b="1"/>
              <a:t>4. 8</a:t>
            </a:r>
          </a:p>
          <a:p>
            <a:r>
              <a:rPr lang="en-IN" b="1"/>
              <a:t>5. Extinguish (बुझा)</a:t>
            </a:r>
          </a:p>
          <a:p>
            <a:r>
              <a:rPr lang="en-IN" b="1"/>
              <a:t>6. Calories (कैलोरी)</a:t>
            </a:r>
          </a:p>
          <a:p>
            <a:r>
              <a:rPr lang="en-IN" b="1"/>
              <a:t>7.  Babar Azam (बाबर आजम)</a:t>
            </a:r>
          </a:p>
          <a:p>
            <a:r>
              <a:rPr lang="en-IN" b="1"/>
              <a:t>8. (3) </a:t>
            </a:r>
          </a:p>
          <a:p>
            <a:r>
              <a:rPr lang="en-IN" b="1"/>
              <a:t>9.  Owl (उल्लू)</a:t>
            </a:r>
          </a:p>
          <a:p>
            <a:r>
              <a:rPr lang="en-IN" b="1"/>
              <a:t>10. Petronas Twin Tower, Malaysia (पेट्रोनास ट्विन टावर, मलेशिया)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942166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7D355-2DF6-FD41-85C5-355D681AB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/>
              <a:t>QUESTION NO. – 1 </a:t>
            </a:r>
            <a:endParaRPr lang="en-US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7A967-6C6D-0F41-85CB-BE3C84A9BC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i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Choose the alternative which closely resembles the mirror image of the given combination.</a:t>
            </a:r>
          </a:p>
          <a:p>
            <a:r>
              <a:rPr lang="en-IN" b="1">
                <a:solidFill>
                  <a:srgbClr val="000000"/>
                </a:solidFill>
                <a:latin typeface="Open Sans" panose="020B0606030504020204" pitchFamily="34" charset="0"/>
              </a:rPr>
              <a:t>उस विकल्प का चयन करें जो दिए गए संयोजन के दर्पण प्रतिबिम्ब से काफी मिलता जुलता हो।</a:t>
            </a:r>
            <a:endParaRPr lang="en-IN" b="1" i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5442CFB-C117-664D-B49E-435F771CF6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6499" y="4212122"/>
            <a:ext cx="9011215" cy="245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035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4DA36-6DC3-9943-B14B-EA1CDE8CF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IN" b="1"/>
              <a:t>QUESTION NO. – 2</a:t>
            </a:r>
            <a:endParaRPr lang="en-US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8AE3E0-C4FE-D348-A8B2-3275FBF8C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4800" b="1"/>
              <a:t>The blood pressure of a young male human being is .</a:t>
            </a:r>
          </a:p>
          <a:p>
            <a:r>
              <a:rPr lang="en-IN" sz="4800" b="1"/>
              <a:t>एक युवा पुरुष मनुष्य का रक्तचाप होता है।</a:t>
            </a:r>
            <a:endParaRPr lang="en-US" sz="4800" b="1"/>
          </a:p>
        </p:txBody>
      </p:sp>
    </p:spTree>
    <p:extLst>
      <p:ext uri="{BB962C8B-B14F-4D97-AF65-F5344CB8AC3E}">
        <p14:creationId xmlns:p14="http://schemas.microsoft.com/office/powerpoint/2010/main" val="531856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FF6D6-B8A8-164D-8A79-53050FD5F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9467" y="-52500"/>
            <a:ext cx="10058400" cy="160934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IN" b="1"/>
              <a:t>QUESTION NO. – 3</a:t>
            </a:r>
            <a:endParaRPr lang="en-US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62B8BD-33D7-FF47-81C6-A36EA36498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282095"/>
            <a:ext cx="11683999" cy="5394475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r>
              <a:rPr lang="en-IN" sz="4800" b="1"/>
              <a:t>Answer the given questions based the following English Alphabet SeriesA B C D E F G H I J K L M N O P Q R S T U V W X Y Z. Which is the 8th letter from your left?</a:t>
            </a:r>
          </a:p>
          <a:p>
            <a:r>
              <a:rPr lang="en-IN" sz="4800" b="1"/>
              <a:t>निम्नलिखित अंग्रेजी वर्णमाला श्रृंखला ए बी सी डी ई एफ जी एच आई जे के एल एम एन ओ पी क्यू आर एस टी यू वी डब्ल्यू एक्स वाई जेड के आधार पर दिए गए प्रश्नों के उत्तर दें। आपके बाएं से 8 वां अक्षर कौन सा है?</a:t>
            </a:r>
          </a:p>
        </p:txBody>
      </p:sp>
    </p:spTree>
    <p:extLst>
      <p:ext uri="{BB962C8B-B14F-4D97-AF65-F5344CB8AC3E}">
        <p14:creationId xmlns:p14="http://schemas.microsoft.com/office/powerpoint/2010/main" val="1961032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97C52-F9C9-0245-9502-F20796DAD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IN" b="1"/>
              <a:t>QUESTION NO. – 4</a:t>
            </a:r>
            <a:endParaRPr lang="en-US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A2A486-63A5-9447-B845-D0B7AD959C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r>
              <a:rPr lang="en-IN" sz="4800" b="1"/>
              <a:t>Find the number which when added to itself 13 times, gives 112.</a:t>
            </a:r>
          </a:p>
          <a:p>
            <a:r>
              <a:rPr lang="en-IN" sz="4800" b="1"/>
              <a:t>वह संख्या ज्ञात कीजिए जो स्वयं में 13 बार जोड़ने पर 112 प्राप्त होती है।</a:t>
            </a:r>
            <a:endParaRPr lang="en-US" sz="4800" b="1"/>
          </a:p>
        </p:txBody>
      </p:sp>
    </p:spTree>
    <p:extLst>
      <p:ext uri="{BB962C8B-B14F-4D97-AF65-F5344CB8AC3E}">
        <p14:creationId xmlns:p14="http://schemas.microsoft.com/office/powerpoint/2010/main" val="3720318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A5221-AB0D-A040-A457-315672A17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IN" b="1"/>
              <a:t>QUESTION NO. – 5</a:t>
            </a:r>
            <a:endParaRPr lang="en-US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92844-A1A7-8941-8984-422956BCA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r>
              <a:rPr lang="en-IN" sz="4800" b="1"/>
              <a:t>Oxygen : Burn : : Carbon dioxide : ?</a:t>
            </a:r>
          </a:p>
          <a:p>
            <a:r>
              <a:rPr lang="en-IN" sz="4800" b="1"/>
              <a:t>ऑक्सीजन : जला : : कार्बन डाइऑक्साइड : ?</a:t>
            </a:r>
            <a:endParaRPr lang="en-US" sz="4800" b="1"/>
          </a:p>
        </p:txBody>
      </p:sp>
    </p:spTree>
    <p:extLst>
      <p:ext uri="{BB962C8B-B14F-4D97-AF65-F5344CB8AC3E}">
        <p14:creationId xmlns:p14="http://schemas.microsoft.com/office/powerpoint/2010/main" val="121399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CA949-89CF-E243-B28F-ECC7F096D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IN" b="1"/>
              <a:t>QUESTION NO. – 6</a:t>
            </a:r>
            <a:endParaRPr lang="en-US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965F1B-76F7-4B40-BAA4-89C4A8800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r>
              <a:rPr lang="en-IN" sz="4800" b="1"/>
              <a:t>The energy of food is measured in?</a:t>
            </a:r>
          </a:p>
          <a:p>
            <a:r>
              <a:rPr lang="en-IN" sz="4800" b="1"/>
              <a:t>भोजन की ऊर्जा मापी जाती है ?</a:t>
            </a:r>
            <a:endParaRPr lang="en-US" sz="4800" b="1"/>
          </a:p>
        </p:txBody>
      </p:sp>
    </p:spTree>
    <p:extLst>
      <p:ext uri="{BB962C8B-B14F-4D97-AF65-F5344CB8AC3E}">
        <p14:creationId xmlns:p14="http://schemas.microsoft.com/office/powerpoint/2010/main" val="3931291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3E506-9AEA-EF45-9594-875460AC9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IN" b="1"/>
              <a:t>QUESTION NO. – 7</a:t>
            </a:r>
            <a:endParaRPr lang="en-US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2343B-3D37-DC48-AD8D-8778350C0F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r>
              <a:rPr lang="en-IN" sz="4800" b="1"/>
              <a:t>Who has become the fastest player to score 2500 runs in T20Is?</a:t>
            </a:r>
          </a:p>
          <a:p>
            <a:r>
              <a:rPr lang="en-IN" sz="4800" b="1"/>
              <a:t>T20I में सबसे तेज 2500 रन बनाने वाला खिलाड़ी कौन बन गया है?</a:t>
            </a:r>
            <a:endParaRPr lang="en-US" sz="4800" b="1"/>
          </a:p>
        </p:txBody>
      </p:sp>
    </p:spTree>
    <p:extLst>
      <p:ext uri="{BB962C8B-B14F-4D97-AF65-F5344CB8AC3E}">
        <p14:creationId xmlns:p14="http://schemas.microsoft.com/office/powerpoint/2010/main" val="362365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F936A-1B31-1F42-8DF1-BA2098AB6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733" y="-297656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IN" b="1"/>
              <a:t>QUESTION NO. – 8 </a:t>
            </a:r>
            <a:endParaRPr lang="en-US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8C5F14-D13F-6948-8238-76E8CF928D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865" y="962705"/>
            <a:ext cx="11616267" cy="4027714"/>
          </a:xfr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r>
              <a:rPr lang="en-IN" sz="4800" b="1"/>
              <a:t>Find out from amongst the four alternatives as to how the pattern would appear when the transparent sheet is folded at the dotted line.</a:t>
            </a:r>
          </a:p>
          <a:p>
            <a:r>
              <a:rPr lang="en-IN" sz="4800" b="1"/>
              <a:t>चार विकल्पों में से पता लगाएँ कि जब पारदर्शी शीट को बिंदीदार रेखा पर मोड़ा जाता है तो पैटर्न कैसा दिखाई देगा।</a:t>
            </a:r>
          </a:p>
          <a:p>
            <a:br>
              <a:rPr lang="en-IN" sz="4800" b="1"/>
            </a:br>
            <a:endParaRPr lang="en-US" sz="4800" b="1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E4B56E-CD3C-3C4D-8209-ED1BE0573E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396" y="3788077"/>
            <a:ext cx="10741207" cy="2404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040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Wood Type</vt:lpstr>
      <vt:lpstr>RAPID QUESTION SET:- IV</vt:lpstr>
      <vt:lpstr>QUESTION NO. – 1 </vt:lpstr>
      <vt:lpstr>QUESTION NO. – 2</vt:lpstr>
      <vt:lpstr>QUESTION NO. – 3</vt:lpstr>
      <vt:lpstr>QUESTION NO. – 4</vt:lpstr>
      <vt:lpstr>QUESTION NO. – 5</vt:lpstr>
      <vt:lpstr>QUESTION NO. – 6</vt:lpstr>
      <vt:lpstr>QUESTION NO. – 7</vt:lpstr>
      <vt:lpstr>QUESTION NO. – 8 </vt:lpstr>
      <vt:lpstr>QUESTION NO. – 9 Identify the bird with its voice. पक्षी को उसकी आवाज से पहचानें।</vt:lpstr>
      <vt:lpstr>QUESTION NO. – 10 Name the building as well as the country it is located in. उस इमारत का नाम और साथ ही उस देश का नाम बताइए जिसमें वह स्थित है।</vt:lpstr>
      <vt:lpstr>ANSWERS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AJMAT ALI</dc:creator>
  <cp:lastModifiedBy>AJMAT ALI</cp:lastModifiedBy>
  <cp:revision>13</cp:revision>
  <dcterms:created xsi:type="dcterms:W3CDTF">2021-12-07T17:30:21Z</dcterms:created>
  <dcterms:modified xsi:type="dcterms:W3CDTF">2021-12-10T10:59:31Z</dcterms:modified>
</cp:coreProperties>
</file>